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1" r:id="rId6"/>
    <p:sldId id="262" r:id="rId7"/>
    <p:sldId id="289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4E19B-872A-4046-B683-3ABAEA21D294}" v="3" dt="2023-03-11T03:49:47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67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" userId="29254717975f8812" providerId="LiveId" clId="{AFA4E19B-872A-4046-B683-3ABAEA21D294}"/>
    <pc:docChg chg="custSel modSld">
      <pc:chgData name="Greg" userId="29254717975f8812" providerId="LiveId" clId="{AFA4E19B-872A-4046-B683-3ABAEA21D294}" dt="2023-03-11T03:49:47.799" v="22"/>
      <pc:docMkLst>
        <pc:docMk/>
      </pc:docMkLst>
      <pc:sldChg chg="delSp modSp mod">
        <pc:chgData name="Greg" userId="29254717975f8812" providerId="LiveId" clId="{AFA4E19B-872A-4046-B683-3ABAEA21D294}" dt="2023-03-11T03:47:38.585" v="5" actId="21"/>
        <pc:sldMkLst>
          <pc:docMk/>
          <pc:sldMk cId="1738561688" sldId="261"/>
        </pc:sldMkLst>
        <pc:picChg chg="del">
          <ac:chgData name="Greg" userId="29254717975f8812" providerId="LiveId" clId="{AFA4E19B-872A-4046-B683-3ABAEA21D294}" dt="2023-03-11T03:47:38.585" v="5" actId="21"/>
          <ac:picMkLst>
            <pc:docMk/>
            <pc:sldMk cId="1738561688" sldId="261"/>
            <ac:picMk id="15" creationId="{54E7A062-4D65-1654-31C0-D808F4F78700}"/>
          </ac:picMkLst>
        </pc:picChg>
        <pc:picChg chg="mod ord">
          <ac:chgData name="Greg" userId="29254717975f8812" providerId="LiveId" clId="{AFA4E19B-872A-4046-B683-3ABAEA21D294}" dt="2023-03-11T03:47:35.677" v="4" actId="167"/>
          <ac:picMkLst>
            <pc:docMk/>
            <pc:sldMk cId="1738561688" sldId="261"/>
            <ac:picMk id="17" creationId="{4A2EE4E3-9184-2337-893D-02A5573CB50C}"/>
          </ac:picMkLst>
        </pc:picChg>
      </pc:sldChg>
      <pc:sldChg chg="addSp modSp mod">
        <pc:chgData name="Greg" userId="29254717975f8812" providerId="LiveId" clId="{AFA4E19B-872A-4046-B683-3ABAEA21D294}" dt="2023-03-11T03:49:47.799" v="22"/>
        <pc:sldMkLst>
          <pc:docMk/>
          <pc:sldMk cId="1593920805" sldId="262"/>
        </pc:sldMkLst>
        <pc:spChg chg="mod">
          <ac:chgData name="Greg" userId="29254717975f8812" providerId="LiveId" clId="{AFA4E19B-872A-4046-B683-3ABAEA21D294}" dt="2023-03-11T03:49:29.788" v="21" actId="1076"/>
          <ac:spMkLst>
            <pc:docMk/>
            <pc:sldMk cId="1593920805" sldId="262"/>
            <ac:spMk id="2" creationId="{75031FE9-9059-4FE8-B4AC-9771F23A1B89}"/>
          </ac:spMkLst>
        </pc:spChg>
        <pc:picChg chg="add mod">
          <ac:chgData name="Greg" userId="29254717975f8812" providerId="LiveId" clId="{AFA4E19B-872A-4046-B683-3ABAEA21D294}" dt="2023-03-11T03:49:20.583" v="20" actId="14100"/>
          <ac:picMkLst>
            <pc:docMk/>
            <pc:sldMk cId="1593920805" sldId="262"/>
            <ac:picMk id="11" creationId="{E45E5DC9-1EF5-8FA5-2D64-A9F12043FC13}"/>
          </ac:picMkLst>
        </pc:picChg>
        <pc:picChg chg="mod">
          <ac:chgData name="Greg" userId="29254717975f8812" providerId="LiveId" clId="{AFA4E19B-872A-4046-B683-3ABAEA21D294}" dt="2023-03-11T03:48:30.396" v="13" actId="1076"/>
          <ac:picMkLst>
            <pc:docMk/>
            <pc:sldMk cId="1593920805" sldId="262"/>
            <ac:picMk id="13" creationId="{A7C89B7E-EC41-E6EE-DE7D-BD5833B745FD}"/>
          </ac:picMkLst>
        </pc:picChg>
        <pc:picChg chg="mod">
          <ac:chgData name="Greg" userId="29254717975f8812" providerId="LiveId" clId="{AFA4E19B-872A-4046-B683-3ABAEA21D294}" dt="2023-03-11T03:49:47.799" v="22"/>
          <ac:picMkLst>
            <pc:docMk/>
            <pc:sldMk cId="1593920805" sldId="262"/>
            <ac:picMk id="15" creationId="{C411384C-2E78-3BA9-6EE2-C6DC77F7243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TrailerManagement/TrailerManagement.php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outdoor, shore&#10;&#10;Description automatically generated">
            <a:extLst>
              <a:ext uri="{FF2B5EF4-FFF2-40B4-BE49-F238E27FC236}">
                <a16:creationId xmlns:a16="http://schemas.microsoft.com/office/drawing/2014/main" id="{84CEE8EE-91DB-4A05-B8A9-7F9A722AC9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023" y="4363278"/>
            <a:ext cx="4941771" cy="1122202"/>
          </a:xfrm>
        </p:spPr>
        <p:txBody>
          <a:bodyPr/>
          <a:lstStyle/>
          <a:p>
            <a:r>
              <a:rPr lang="en-US" dirty="0"/>
              <a:t>Trailer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24" y="5515328"/>
            <a:ext cx="4941770" cy="396660"/>
          </a:xfrm>
        </p:spPr>
        <p:txBody>
          <a:bodyPr/>
          <a:lstStyle/>
          <a:p>
            <a:r>
              <a:rPr lang="en-US" dirty="0"/>
              <a:t>Gregory Stone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sky, outdoor, building, road&#10;&#10;Description automatically generated">
            <a:extLst>
              <a:ext uri="{FF2B5EF4-FFF2-40B4-BE49-F238E27FC236}">
                <a16:creationId xmlns:a16="http://schemas.microsoft.com/office/drawing/2014/main" id="{4A2EE4E3-9184-2337-893D-02A5573CB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68" y="5542378"/>
            <a:ext cx="4082142" cy="58578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dirty="0"/>
              <a:t>Where’s that Trailer?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dirty="0"/>
              <a:t>Are we expecting you?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r>
              <a:rPr lang="en-US" dirty="0"/>
              <a:t>Where should I park?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US" dirty="0"/>
              <a:t>Is this one ready?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/>
          <a:lstStyle/>
          <a:p>
            <a:r>
              <a:rPr lang="en-US" dirty="0"/>
              <a:t>Trailers are not tracked</a:t>
            </a:r>
          </a:p>
          <a:p>
            <a:r>
              <a:rPr lang="en-US" dirty="0"/>
              <a:t>No movement documentation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/>
          <a:lstStyle/>
          <a:p>
            <a:r>
              <a:rPr lang="en-US" dirty="0"/>
              <a:t>Drivers arrive too early</a:t>
            </a:r>
          </a:p>
          <a:p>
            <a:r>
              <a:rPr lang="en-US" dirty="0"/>
              <a:t>Deliveries and pick-ups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visibility to open parking spots / dock doors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/>
          <a:lstStyle/>
          <a:p>
            <a:r>
              <a:rPr lang="en-US" dirty="0"/>
              <a:t>Loaded inbound trailer move to dock door</a:t>
            </a:r>
          </a:p>
          <a:p>
            <a:r>
              <a:rPr lang="en-US" dirty="0"/>
              <a:t>Empty trailer moves</a:t>
            </a:r>
          </a:p>
          <a:p>
            <a:r>
              <a:rPr lang="en-US" dirty="0"/>
              <a:t>Loaded outbound trailer move to parking spot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187" y="597805"/>
            <a:ext cx="3967004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COMPLETE WAREHOUSE 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/>
          <a:lstStyle/>
          <a:p>
            <a:r>
              <a:rPr lang="en-US" dirty="0"/>
              <a:t>Provides a complete view of parking locations on the property and any trailers that occupy them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/>
          <a:lstStyle/>
          <a:p>
            <a:r>
              <a:rPr lang="en-US" dirty="0"/>
              <a:t>All warehouse team members gain some benefit</a:t>
            </a:r>
          </a:p>
          <a:p>
            <a:r>
              <a:rPr lang="en-US" dirty="0"/>
              <a:t>Gatekeepers, Spotters, WH Operators, Supervisors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TIME SAVINGS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Looking around for a trailer</a:t>
            </a:r>
          </a:p>
          <a:p>
            <a:pPr marL="342900" indent="-342900">
              <a:buAutoNum type="arabicPeriod"/>
            </a:pPr>
            <a:r>
              <a:rPr lang="en-US" dirty="0"/>
              <a:t>Inquiring about open spots</a:t>
            </a:r>
          </a:p>
          <a:p>
            <a:pPr marL="342900" indent="-342900">
              <a:buAutoNum type="arabicPeriod"/>
            </a:pPr>
            <a:r>
              <a:rPr lang="en-US" dirty="0"/>
              <a:t>Inquiring about trailer status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EASY TO USE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/>
          <a:lstStyle/>
          <a:p>
            <a:r>
              <a:rPr lang="en-US" dirty="0"/>
              <a:t>Simple design that gives customers the targeted information they need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 descr="A picture containing road, truck, outdoor, trailer&#10;&#10;Description automatically generated">
            <a:extLst>
              <a:ext uri="{FF2B5EF4-FFF2-40B4-BE49-F238E27FC236}">
                <a16:creationId xmlns:a16="http://schemas.microsoft.com/office/drawing/2014/main" id="{A7C89B7E-EC41-E6EE-DE7D-BD5833B745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51" y="3351033"/>
            <a:ext cx="5957680" cy="3486150"/>
          </a:xfrm>
          <a:prstGeom prst="rect">
            <a:avLst/>
          </a:prstGeom>
        </p:spPr>
      </p:pic>
      <p:pic>
        <p:nvPicPr>
          <p:cNvPr id="15" name="Picture 14" descr="A picture containing indoor, transport, golf cart&#10;&#10;Description automatically generated">
            <a:extLst>
              <a:ext uri="{FF2B5EF4-FFF2-40B4-BE49-F238E27FC236}">
                <a16:creationId xmlns:a16="http://schemas.microsoft.com/office/drawing/2014/main" id="{C411384C-2E78-3BA9-6EE2-C6DC77F72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6529" y="3137751"/>
            <a:ext cx="6178996" cy="3681814"/>
          </a:xfrm>
          <a:prstGeom prst="rect">
            <a:avLst/>
          </a:prstGeom>
        </p:spPr>
      </p:pic>
      <p:pic>
        <p:nvPicPr>
          <p:cNvPr id="11" name="Picture 10" descr="A picture containing outdoor, tree, sky, road&#10;&#10;Description automatically generated">
            <a:extLst>
              <a:ext uri="{FF2B5EF4-FFF2-40B4-BE49-F238E27FC236}">
                <a16:creationId xmlns:a16="http://schemas.microsoft.com/office/drawing/2014/main" id="{E45E5DC9-1EF5-8FA5-2D64-A9F12043FC1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6529" y="-1"/>
            <a:ext cx="6178996" cy="31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8F8690-A656-21A1-AD1E-B513DD33A8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2796" y="1571600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LOOKUP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2D2022E-AF50-5C2D-1E35-11EAA74DE6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4029" y="2042959"/>
            <a:ext cx="5431971" cy="5579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Trailers on the property</a:t>
            </a:r>
          </a:p>
          <a:p>
            <a:r>
              <a:rPr lang="en-US" dirty="0"/>
              <a:t>Parking Spots and Dock Doors with status and occupancy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A5F5FE9-18D5-4847-51E0-845BB4BC12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79398" y="3222458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RECORD MAINTENANCE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A4E1C01-436A-D89D-0887-7BADF1DC93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79398" y="3691490"/>
            <a:ext cx="5431971" cy="8487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Trailer Check-in and check-out</a:t>
            </a:r>
          </a:p>
          <a:p>
            <a:r>
              <a:rPr lang="en-US" dirty="0"/>
              <a:t>Trailer movements</a:t>
            </a:r>
          </a:p>
          <a:p>
            <a:r>
              <a:rPr lang="en-US" dirty="0"/>
              <a:t>Parking Spot and Dock Door status (active/inactive)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1C4BAEB-5014-945F-2299-CB4FC7637B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4870990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ROLE-BASED ACCESS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9EE8A12-464E-43DA-521C-70A69B92CA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7233" y="5340022"/>
            <a:ext cx="5431971" cy="557950"/>
          </a:xfrm>
        </p:spPr>
        <p:txBody>
          <a:bodyPr/>
          <a:lstStyle/>
          <a:p>
            <a:r>
              <a:rPr lang="en-US" dirty="0"/>
              <a:t>View / Add / Update / Delete per database table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92EFB78-4B1F-C233-BC0A-87539D98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877" y="466658"/>
            <a:ext cx="4082142" cy="585788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35" name="Picture 34" descr="A picture containing road, outdoor, street, way&#10;&#10;Description automatically generated">
            <a:extLst>
              <a:ext uri="{FF2B5EF4-FFF2-40B4-BE49-F238E27FC236}">
                <a16:creationId xmlns:a16="http://schemas.microsoft.com/office/drawing/2014/main" id="{5EE82B92-99A6-B41E-E8F8-A6D288846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3760" y="0"/>
            <a:ext cx="12215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Trailer management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>
                <a:hlinkClick r:id="rId2"/>
              </a:rPr>
              <a:t>http://localhost:8081/TrailerManagement/TrailerManagement.php</a:t>
            </a:r>
            <a:r>
              <a:rPr lang="en-ZA" noProof="1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{8AC38CED-D1AA-4C88-BF21-C1B52F3877D7}tf56180624_win32</Template>
  <TotalTime>73</TotalTime>
  <Words>196</Words>
  <Application>Microsoft Office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Tenorite</vt:lpstr>
      <vt:lpstr>Monoline</vt:lpstr>
      <vt:lpstr>Trailer Management System</vt:lpstr>
      <vt:lpstr>PROBLEM</vt:lpstr>
      <vt:lpstr>SOLUTION</vt:lpstr>
      <vt:lpstr>FEATURES</vt:lpstr>
      <vt:lpstr>Trailer management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Trailer Management System</dc:title>
  <dc:creator>Greg Stone</dc:creator>
  <cp:lastModifiedBy>Greg Stone</cp:lastModifiedBy>
  <cp:revision>2</cp:revision>
  <dcterms:created xsi:type="dcterms:W3CDTF">2023-03-11T02:35:01Z</dcterms:created>
  <dcterms:modified xsi:type="dcterms:W3CDTF">2023-03-11T03:49:58Z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